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67" r:id="rId5"/>
    <p:sldId id="268" r:id="rId6"/>
    <p:sldId id="259" r:id="rId7"/>
    <p:sldId id="260" r:id="rId8"/>
    <p:sldId id="269" r:id="rId9"/>
    <p:sldId id="27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BBE3C-BFA8-4D04-81C2-C086A7ACA69F}" v="3" dt="2023-03-04T08:44:49.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8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43EBBE3C-BFA8-4D04-81C2-C086A7ACA69F}"/>
    <pc:docChg chg="undo custSel modSld">
      <pc:chgData name="Shailee Upadhayay" userId="556280587117f9d7" providerId="LiveId" clId="{43EBBE3C-BFA8-4D04-81C2-C086A7ACA69F}" dt="2023-03-04T08:45:47.683" v="23" actId="255"/>
      <pc:docMkLst>
        <pc:docMk/>
      </pc:docMkLst>
      <pc:sldChg chg="modSp">
        <pc:chgData name="Shailee Upadhayay" userId="556280587117f9d7" providerId="LiveId" clId="{43EBBE3C-BFA8-4D04-81C2-C086A7ACA69F}" dt="2023-03-04T08:44:49.252" v="3"/>
        <pc:sldMkLst>
          <pc:docMk/>
          <pc:sldMk cId="0" sldId="258"/>
        </pc:sldMkLst>
        <pc:spChg chg="mod">
          <ac:chgData name="Shailee Upadhayay" userId="556280587117f9d7" providerId="LiveId" clId="{43EBBE3C-BFA8-4D04-81C2-C086A7ACA69F}" dt="2023-03-04T08:44:49.252" v="3"/>
          <ac:spMkLst>
            <pc:docMk/>
            <pc:sldMk cId="0" sldId="258"/>
            <ac:spMk id="2" creationId="{00000000-0000-0000-0000-000000000000}"/>
          </ac:spMkLst>
        </pc:spChg>
      </pc:sldChg>
      <pc:sldChg chg="modSp">
        <pc:chgData name="Shailee Upadhayay" userId="556280587117f9d7" providerId="LiveId" clId="{43EBBE3C-BFA8-4D04-81C2-C086A7ACA69F}" dt="2023-03-04T08:44:49.252" v="3"/>
        <pc:sldMkLst>
          <pc:docMk/>
          <pc:sldMk cId="0" sldId="260"/>
        </pc:sldMkLst>
        <pc:spChg chg="mod">
          <ac:chgData name="Shailee Upadhayay" userId="556280587117f9d7" providerId="LiveId" clId="{43EBBE3C-BFA8-4D04-81C2-C086A7ACA69F}" dt="2023-03-04T08:44:49.252" v="3"/>
          <ac:spMkLst>
            <pc:docMk/>
            <pc:sldMk cId="0" sldId="260"/>
            <ac:spMk id="2" creationId="{00000000-0000-0000-0000-000000000000}"/>
          </ac:spMkLst>
        </pc:spChg>
      </pc:sldChg>
      <pc:sldChg chg="modSp mod">
        <pc:chgData name="Shailee Upadhayay" userId="556280587117f9d7" providerId="LiveId" clId="{43EBBE3C-BFA8-4D04-81C2-C086A7ACA69F}" dt="2023-03-04T08:45:47.683" v="23" actId="255"/>
        <pc:sldMkLst>
          <pc:docMk/>
          <pc:sldMk cId="0" sldId="261"/>
        </pc:sldMkLst>
        <pc:spChg chg="mod">
          <ac:chgData name="Shailee Upadhayay" userId="556280587117f9d7" providerId="LiveId" clId="{43EBBE3C-BFA8-4D04-81C2-C086A7ACA69F}" dt="2023-03-04T08:44:49.252" v="3"/>
          <ac:spMkLst>
            <pc:docMk/>
            <pc:sldMk cId="0" sldId="261"/>
            <ac:spMk id="2" creationId="{00000000-0000-0000-0000-000000000000}"/>
          </ac:spMkLst>
        </pc:spChg>
        <pc:spChg chg="mod">
          <ac:chgData name="Shailee Upadhayay" userId="556280587117f9d7" providerId="LiveId" clId="{43EBBE3C-BFA8-4D04-81C2-C086A7ACA69F}" dt="2023-03-04T08:45:47.683" v="23" actId="255"/>
          <ac:spMkLst>
            <pc:docMk/>
            <pc:sldMk cId="0" sldId="261"/>
            <ac:spMk id="3" creationId="{00000000-0000-0000-0000-000000000000}"/>
          </ac:spMkLst>
        </pc:spChg>
      </pc:sldChg>
      <pc:sldChg chg="modSp">
        <pc:chgData name="Shailee Upadhayay" userId="556280587117f9d7" providerId="LiveId" clId="{43EBBE3C-BFA8-4D04-81C2-C086A7ACA69F}" dt="2023-03-04T08:44:49.252" v="3"/>
        <pc:sldMkLst>
          <pc:docMk/>
          <pc:sldMk cId="0" sldId="266"/>
        </pc:sldMkLst>
        <pc:spChg chg="mod">
          <ac:chgData name="Shailee Upadhayay" userId="556280587117f9d7" providerId="LiveId" clId="{43EBBE3C-BFA8-4D04-81C2-C086A7ACA69F}" dt="2023-03-04T08:44:49.252" v="3"/>
          <ac:spMkLst>
            <pc:docMk/>
            <pc:sldMk cId="0" sldId="266"/>
            <ac:spMk id="2" creationId="{00000000-0000-0000-0000-000000000000}"/>
          </ac:spMkLst>
        </pc:spChg>
      </pc:sldChg>
      <pc:sldChg chg="modSp">
        <pc:chgData name="Shailee Upadhayay" userId="556280587117f9d7" providerId="LiveId" clId="{43EBBE3C-BFA8-4D04-81C2-C086A7ACA69F}" dt="2023-03-04T08:44:49.252" v="3"/>
        <pc:sldMkLst>
          <pc:docMk/>
          <pc:sldMk cId="0" sldId="267"/>
        </pc:sldMkLst>
        <pc:spChg chg="mod">
          <ac:chgData name="Shailee Upadhayay" userId="556280587117f9d7" providerId="LiveId" clId="{43EBBE3C-BFA8-4D04-81C2-C086A7ACA69F}" dt="2023-03-04T08:44:49.252" v="3"/>
          <ac:spMkLst>
            <pc:docMk/>
            <pc:sldMk cId="0" sldId="267"/>
            <ac:spMk id="2" creationId="{00000000-0000-0000-0000-000000000000}"/>
          </ac:spMkLst>
        </pc:spChg>
      </pc:sldChg>
      <pc:sldChg chg="modSp mod">
        <pc:chgData name="Shailee Upadhayay" userId="556280587117f9d7" providerId="LiveId" clId="{43EBBE3C-BFA8-4D04-81C2-C086A7ACA69F}" dt="2023-03-04T08:44:49.252" v="3"/>
        <pc:sldMkLst>
          <pc:docMk/>
          <pc:sldMk cId="0" sldId="268"/>
        </pc:sldMkLst>
        <pc:spChg chg="mod">
          <ac:chgData name="Shailee Upadhayay" userId="556280587117f9d7" providerId="LiveId" clId="{43EBBE3C-BFA8-4D04-81C2-C086A7ACA69F}" dt="2023-03-04T08:44:49.252" v="3"/>
          <ac:spMkLst>
            <pc:docMk/>
            <pc:sldMk cId="0" sldId="268"/>
            <ac:spMk id="2" creationId="{00000000-0000-0000-0000-000000000000}"/>
          </ac:spMkLst>
        </pc:spChg>
        <pc:spChg chg="mod">
          <ac:chgData name="Shailee Upadhayay" userId="556280587117f9d7" providerId="LiveId" clId="{43EBBE3C-BFA8-4D04-81C2-C086A7ACA69F}" dt="2023-03-04T08:44:49.252" v="3"/>
          <ac:spMkLst>
            <pc:docMk/>
            <pc:sldMk cId="0" sldId="268"/>
            <ac:spMk id="3" creationId="{00000000-0000-0000-0000-000000000000}"/>
          </ac:spMkLst>
        </pc:spChg>
      </pc:sldChg>
      <pc:sldChg chg="modSp">
        <pc:chgData name="Shailee Upadhayay" userId="556280587117f9d7" providerId="LiveId" clId="{43EBBE3C-BFA8-4D04-81C2-C086A7ACA69F}" dt="2023-03-04T08:44:49.252" v="3"/>
        <pc:sldMkLst>
          <pc:docMk/>
          <pc:sldMk cId="0" sldId="269"/>
        </pc:sldMkLst>
        <pc:spChg chg="mod">
          <ac:chgData name="Shailee Upadhayay" userId="556280587117f9d7" providerId="LiveId" clId="{43EBBE3C-BFA8-4D04-81C2-C086A7ACA69F}" dt="2023-03-04T08:44:49.252" v="3"/>
          <ac:spMkLst>
            <pc:docMk/>
            <pc:sldMk cId="0" sldId="269"/>
            <ac:spMk id="2" creationId="{00000000-0000-0000-0000-000000000000}"/>
          </ac:spMkLst>
        </pc:spChg>
      </pc:sldChg>
      <pc:sldChg chg="modSp">
        <pc:chgData name="Shailee Upadhayay" userId="556280587117f9d7" providerId="LiveId" clId="{43EBBE3C-BFA8-4D04-81C2-C086A7ACA69F}" dt="2023-03-04T08:44:49.252" v="3"/>
        <pc:sldMkLst>
          <pc:docMk/>
          <pc:sldMk cId="0" sldId="270"/>
        </pc:sldMkLst>
        <pc:spChg chg="mod">
          <ac:chgData name="Shailee Upadhayay" userId="556280587117f9d7" providerId="LiveId" clId="{43EBBE3C-BFA8-4D04-81C2-C086A7ACA69F}" dt="2023-03-04T08:44:49.252" v="3"/>
          <ac:spMkLst>
            <pc:docMk/>
            <pc:sldMk cId="0" sldId="27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901B59-B243-4126-A116-72F72187F200}"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901B59-B243-4126-A116-72F72187F200}"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901B59-B243-4126-A116-72F72187F200}"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901B59-B243-4126-A116-72F72187F200}"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901B59-B243-4126-A116-72F72187F200}"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901B59-B243-4126-A116-72F72187F200}"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901B59-B243-4126-A116-72F72187F200}" type="datetimeFigureOut">
              <a:rPr lang="en-US" smtClean="0"/>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901B59-B243-4126-A116-72F72187F200}" type="datetimeFigureOut">
              <a:rPr lang="en-US" smtClean="0"/>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01B59-B243-4126-A116-72F72187F200}"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901B59-B243-4126-A116-72F72187F200}"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901B59-B243-4126-A116-72F72187F200}"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01B59-B243-4126-A116-72F72187F200}" type="datetimeFigureOut">
              <a:rPr lang="en-US" smtClean="0"/>
              <a:t>3/4/2023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095E6-5B34-45FA-A7EE-4207FEA9CA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Content Placeholder 5" descr="141-1418400_background-power-point-tentang-pendidikan-contoh-background-tentang.jpg"/>
          <p:cNvPicPr>
            <a:picLocks noGrp="1" noChangeAspect="1"/>
          </p:cNvPicPr>
          <p:nvPr>
            <p:ph idx="1"/>
          </p:nvPr>
        </p:nvPicPr>
        <p:blipFill>
          <a:blip r:embed="rId2" cstate="print"/>
          <a:srcRect/>
          <a:stretch>
            <a:fillRect/>
          </a:stretch>
        </p:blipFill>
        <p:spPr>
          <a:xfrm>
            <a:off x="0" y="0"/>
            <a:ext cx="9137650" cy="6858000"/>
          </a:xfrm>
        </p:spPr>
      </p:pic>
      <p:sp>
        <p:nvSpPr>
          <p:cNvPr id="9218" name="Title 1"/>
          <p:cNvSpPr>
            <a:spLocks noGrp="1"/>
          </p:cNvSpPr>
          <p:nvPr>
            <p:ph type="title"/>
          </p:nvPr>
        </p:nvSpPr>
        <p:spPr>
          <a:xfrm>
            <a:off x="533400" y="2286000"/>
            <a:ext cx="8229600" cy="1143000"/>
          </a:xfrm>
        </p:spPr>
        <p:txBody>
          <a:bodyPr>
            <a:normAutofit fontScale="90000"/>
          </a:bodyPr>
          <a:lstStyle/>
          <a:p>
            <a:r>
              <a:rPr lang="en-US" b="1" dirty="0">
                <a:latin typeface="Arial" panose="020B0604020202020204" pitchFamily="34" charset="0"/>
                <a:cs typeface="Arial" panose="020B0604020202020204" pitchFamily="34" charset="0"/>
              </a:rPr>
              <a:t>IMPORTANCE OF ACCOUNTING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838200" y="1752600"/>
            <a:ext cx="7848600" cy="3124200"/>
          </a:xfrm>
        </p:spPr>
        <p:txBody>
          <a:bodyPr>
            <a:normAutofit/>
          </a:bodyPr>
          <a:lstStyle/>
          <a:p>
            <a:pPr>
              <a:buNone/>
            </a:pPr>
            <a:r>
              <a:rPr lang="en-US" sz="2800" dirty="0">
                <a:latin typeface="Arial" panose="020B0604020202020204" pitchFamily="34" charset="0"/>
                <a:cs typeface="Arial" panose="020B0604020202020204" pitchFamily="34" charset="0"/>
              </a:rPr>
              <a:t>	1. It helps in recording numerous business transactions and those leads to maintain proper records of all financial transactions.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2. It also helps in reporting business transactions through financial statements</a:t>
            </a:r>
            <a:r>
              <a:rPr lang="en-US" dirty="0">
                <a:latin typeface="Arial" panose="020B0604020202020204" pitchFamily="34" charset="0"/>
                <a:cs typeface="Arial" panose="020B0604020202020204" pitchFamily="34" charset="0"/>
              </a:rPr>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838200" y="1752600"/>
            <a:ext cx="7848600" cy="3124200"/>
          </a:xfrm>
        </p:spPr>
        <p:txBody>
          <a:bodyPr>
            <a:normAutofit/>
          </a:bodyPr>
          <a:lstStyle/>
          <a:p>
            <a:pPr>
              <a:buNone/>
            </a:pPr>
            <a:r>
              <a:rPr lang="en-US" sz="2800" dirty="0">
                <a:latin typeface="Arial" panose="020B0604020202020204" pitchFamily="34" charset="0"/>
                <a:cs typeface="Arial" panose="020B0604020202020204" pitchFamily="34" charset="0"/>
              </a:rPr>
              <a:t>	3. Properly maintained accounting records help in comparing financial results over a period of time so as to </a:t>
            </a:r>
            <a:r>
              <a:rPr lang="en-US" sz="2800" dirty="0" err="1">
                <a:latin typeface="Arial" panose="020B0604020202020204" pitchFamily="34" charset="0"/>
                <a:cs typeface="Arial" panose="020B0604020202020204" pitchFamily="34" charset="0"/>
              </a:rPr>
              <a:t>analyse</a:t>
            </a:r>
            <a:r>
              <a:rPr lang="en-US" sz="2800" dirty="0">
                <a:latin typeface="Arial" panose="020B0604020202020204" pitchFamily="34" charset="0"/>
                <a:cs typeface="Arial" panose="020B0604020202020204" pitchFamily="34" charset="0"/>
              </a:rPr>
              <a:t> abnormal changes.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4. It helps in planning future activities and facilitates better decision making.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838200" y="1752600"/>
            <a:ext cx="7848600" cy="3124200"/>
          </a:xfrm>
        </p:spPr>
        <p:txBody>
          <a:bodyPr>
            <a:normAutofit/>
          </a:bodyPr>
          <a:lstStyle/>
          <a:p>
            <a:pPr>
              <a:buNone/>
            </a:pPr>
            <a:r>
              <a:rPr lang="en-US" sz="2800" dirty="0">
                <a:latin typeface="Arial" panose="020B0604020202020204" pitchFamily="34" charset="0"/>
                <a:cs typeface="Arial" panose="020B0604020202020204" pitchFamily="34" charset="0"/>
              </a:rPr>
              <a:t>	 5. It is prime source of financial information to internal as well as external users.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6. It also facilitates proper valuation of a business when a business unit is sold.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685800" y="1752600"/>
            <a:ext cx="8229600" cy="3124200"/>
          </a:xfrm>
        </p:spPr>
        <p:txBody>
          <a:bodyPr>
            <a:normAutofit fontScale="92500" lnSpcReduction="20000"/>
          </a:bodyPr>
          <a:lstStyle/>
          <a:p>
            <a:pPr>
              <a:buNone/>
            </a:pPr>
            <a:r>
              <a:rPr lang="en-US" sz="2800" dirty="0">
                <a:latin typeface="Arial" panose="020B0604020202020204" pitchFamily="34" charset="0"/>
                <a:cs typeface="Arial" panose="020B0604020202020204" pitchFamily="34" charset="0"/>
              </a:rPr>
              <a:t>	7. Duly maintained accounting records help a businessman in dealing with various tax related activities.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8. Proper accounting system checks and minimize is errors and frauds.</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9. It also helps in producing evidence in legal matters.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a:xfrm>
            <a:off x="457200" y="1905000"/>
            <a:ext cx="8229600" cy="1143000"/>
          </a:xfrm>
        </p:spPr>
        <p:txBody>
          <a:bodyPr>
            <a:normAutofit/>
          </a:bodyPr>
          <a:lstStyle/>
          <a:p>
            <a:r>
              <a:rPr lang="en-US" b="1" dirty="0">
                <a:latin typeface="Arial" panose="020B0604020202020204" pitchFamily="34" charset="0"/>
                <a:cs typeface="Arial" panose="020B0604020202020204" pitchFamily="34" charset="0"/>
              </a:rPr>
              <a:t>Limitations of Accounting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Limitations of Accounting</a:t>
            </a:r>
            <a:endParaRPr lang="en-US" dirty="0"/>
          </a:p>
        </p:txBody>
      </p:sp>
      <p:sp>
        <p:nvSpPr>
          <p:cNvPr id="3" name="Content Placeholder 2"/>
          <p:cNvSpPr>
            <a:spLocks noGrp="1"/>
          </p:cNvSpPr>
          <p:nvPr>
            <p:ph idx="1"/>
          </p:nvPr>
        </p:nvSpPr>
        <p:spPr>
          <a:xfrm>
            <a:off x="457200" y="2057400"/>
            <a:ext cx="8229600" cy="4068763"/>
          </a:xfrm>
        </p:spPr>
        <p:txBody>
          <a:bodyPr>
            <a:noAutofit/>
          </a:bodyPr>
          <a:lstStyle/>
          <a:p>
            <a:pPr>
              <a:buNone/>
            </a:pPr>
            <a:r>
              <a:rPr lang="en-US" sz="2000" dirty="0">
                <a:latin typeface="Arial" panose="020B0604020202020204" pitchFamily="34" charset="0"/>
                <a:cs typeface="Arial" panose="020B0604020202020204" pitchFamily="34" charset="0"/>
              </a:rPr>
              <a:t>	1. Accounting records only monetary events and transactions of a business. Non-monetary events and transactions are not reported, through non-monetary aspect of business transaction may be of great significance.</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2.  Some Accounting data may be based on estimates which may have the element of inaccuracy.</a:t>
            </a:r>
            <a:br>
              <a:rPr lang="en-US" sz="2000" dirty="0">
                <a:latin typeface="Arial" panose="020B0604020202020204" pitchFamily="34" charset="0"/>
                <a:cs typeface="Arial" panose="020B0604020202020204" pitchFamily="34" charset="0"/>
              </a:rPr>
            </a:b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Limitations of Accounting</a:t>
            </a:r>
            <a:endParaRPr lang="en-US" dirty="0"/>
          </a:p>
        </p:txBody>
      </p:sp>
      <p:sp>
        <p:nvSpPr>
          <p:cNvPr id="3" name="Content Placeholder 2"/>
          <p:cNvSpPr>
            <a:spLocks noGrp="1"/>
          </p:cNvSpPr>
          <p:nvPr>
            <p:ph idx="1"/>
          </p:nvPr>
        </p:nvSpPr>
        <p:spPr>
          <a:xfrm>
            <a:off x="457200" y="2133600"/>
            <a:ext cx="8229600" cy="3992563"/>
          </a:xfrm>
        </p:spPr>
        <p:txBody>
          <a:bodyPr>
            <a:noAutofit/>
          </a:bodyPr>
          <a:lstStyle/>
          <a:p>
            <a:pPr>
              <a:buNone/>
            </a:pPr>
            <a:r>
              <a:rPr lang="en-US" sz="2000" dirty="0">
                <a:latin typeface="Arial" panose="020B0604020202020204" pitchFamily="34" charset="0"/>
                <a:cs typeface="Arial" panose="020B0604020202020204" pitchFamily="34" charset="0"/>
              </a:rPr>
              <a:t>	3. Due to choice between different accounting methods, subjective biases may creep in income measurement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Money, a unit of measurement, does not remain stable in its value. Therefore price level changes should be considered to show true financial position.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Limitations of Accounting</a:t>
            </a:r>
            <a:endParaRPr lang="en-US" dirty="0"/>
          </a:p>
        </p:txBody>
      </p:sp>
      <p:sp>
        <p:nvSpPr>
          <p:cNvPr id="3" name="Content Placeholder 2"/>
          <p:cNvSpPr>
            <a:spLocks noGrp="1"/>
          </p:cNvSpPr>
          <p:nvPr>
            <p:ph idx="1"/>
          </p:nvPr>
        </p:nvSpPr>
        <p:spPr>
          <a:xfrm>
            <a:off x="457200" y="2057400"/>
            <a:ext cx="8229600" cy="4068763"/>
          </a:xfrm>
        </p:spPr>
        <p:txBody>
          <a:bodyPr>
            <a:noAutofit/>
          </a:bodyPr>
          <a:lstStyle/>
          <a:p>
            <a:pPr>
              <a:buNone/>
            </a:pPr>
            <a:r>
              <a:rPr lang="en-US" sz="2000" dirty="0">
                <a:latin typeface="Arial" panose="020B0604020202020204" pitchFamily="34" charset="0"/>
                <a:cs typeface="Arial" panose="020B0604020202020204" pitchFamily="34" charset="0"/>
              </a:rPr>
              <a:t>	5. Balance sheet may not show the true and fair financial position. Since assets are recorded at their cost whereas the replacement value of an asset may be different from its cost.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6. Accounting information cannot be used as the sole source of information for assessment of performance.. </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TotalTime>
  <Words>354</Words>
  <Application>Microsoft Office PowerPoint</Application>
  <PresentationFormat>On-screen Show (4:3)</PresentationFormat>
  <Paragraphs>17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IMPORTANCE OF ACCOUNTING</vt:lpstr>
      <vt:lpstr>IMPORTANCE OF ACCOUNTING</vt:lpstr>
      <vt:lpstr>IMPORTANCE OF ACCOUNTING</vt:lpstr>
      <vt:lpstr>IMPORTANCE OF ACCOUNTING</vt:lpstr>
      <vt:lpstr>IMPORTANCE OF ACCOUNTING</vt:lpstr>
      <vt:lpstr>Limitations of Accounting</vt:lpstr>
      <vt:lpstr>Limitations of Accounting</vt:lpstr>
      <vt:lpstr>Limitations of Accounting</vt:lpstr>
      <vt:lpstr>Limitations of Accounting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ACCOUNTING</dc:title>
  <dc:creator>VIKRANTS</dc:creator>
  <cp:lastModifiedBy>Shailee Upadhayay</cp:lastModifiedBy>
  <cp:revision>5</cp:revision>
  <dcterms:created xsi:type="dcterms:W3CDTF">2022-11-13T18:12:09Z</dcterms:created>
  <dcterms:modified xsi:type="dcterms:W3CDTF">2023-03-04T08:45:52Z</dcterms:modified>
</cp:coreProperties>
</file>